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61" r:id="rId3"/>
    <p:sldId id="257" r:id="rId4"/>
    <p:sldId id="259" r:id="rId5"/>
    <p:sldId id="260" r:id="rId6"/>
    <p:sldId id="258" r:id="rId7"/>
    <p:sldId id="264" r:id="rId8"/>
    <p:sldId id="265" r:id="rId9"/>
    <p:sldId id="266" r:id="rId10"/>
    <p:sldId id="272" r:id="rId11"/>
    <p:sldId id="273" r:id="rId12"/>
    <p:sldId id="270" r:id="rId13"/>
    <p:sldId id="271" r:id="rId14"/>
    <p:sldId id="274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8921" autoAdjust="0"/>
  </p:normalViewPr>
  <p:slideViewPr>
    <p:cSldViewPr snapToGrid="0">
      <p:cViewPr>
        <p:scale>
          <a:sx n="63" d="100"/>
          <a:sy n="63" d="100"/>
        </p:scale>
        <p:origin x="-2296" y="-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31219-00F6-4657-A322-0C2152E54EB4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9997BD-57DC-4D31-A751-159C1880F25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977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ESERCIZIO: Chiedere dove URL e dove search bar (dare il puntatore a chi alza la mano!)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997BD-57DC-4D31-A751-159C1880F25D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47056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Chiedere dove URL e dove search bar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997BD-57DC-4D31-A751-159C1880F25D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4368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997BD-57DC-4D31-A751-159C1880F25D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5256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Volete</a:t>
            </a:r>
            <a:r>
              <a:rPr lang="it-IT" baseline="0" dirty="0" smtClean="0"/>
              <a:t> sapere dov’è VERONA e un amico su Whatsapp vi manda questo link ...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997BD-57DC-4D31-A751-159C1880F25D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771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Far vedere come cambia il cursore.</a:t>
            </a:r>
          </a:p>
          <a:p>
            <a:r>
              <a:rPr lang="it-IT" dirty="0" smtClean="0"/>
              <a:t>Chiedere a tre-quattro</a:t>
            </a:r>
            <a:r>
              <a:rPr lang="it-IT" baseline="0" dirty="0" smtClean="0"/>
              <a:t> di leggere riga per riga e di dire tutti i link,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997BD-57DC-4D31-A751-159C1880F25D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057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8828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2447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2047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2047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1065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4675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77730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71929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8014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196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744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6443B-66AC-4513-ADD8-33EC41D6D0D7}" type="datetimeFigureOut">
              <a:rPr lang="it-IT" smtClean="0"/>
              <a:t>01/04/18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EFB71-9F7B-46E1-B2EB-EF56D7B3F64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2167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openstreetmap.org/relation/44830%23map=8/45.447/11.000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it.wikipedia.org/wiki/Trentino-Alto_Adig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www.youtube.com/watch?v=7_LPdttKXPc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://submarinecablemap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COME FUNZIONA INTERNET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9355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1349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69864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smtClean="0"/>
              <a:t>CHE COS’E’ UN </a:t>
            </a:r>
            <a:r>
              <a:rPr lang="it-IT" b="1" dirty="0" smtClean="0"/>
              <a:t>LINK</a:t>
            </a:r>
            <a:r>
              <a:rPr lang="it-IT" dirty="0" smtClean="0"/>
              <a:t>?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03203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1231880" cy="4351338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hlinkClick r:id="rId3"/>
              </a:rPr>
              <a:t>https://www.openstreetmap.org/relation/44830#map=8/45.447/11.000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25835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it-IT" dirty="0">
                <a:hlinkClick r:id="rId3"/>
              </a:rPr>
              <a:t>https://it.wikipedia.org/wiki/Trentino-Alto_Adige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1595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680595" y="3244334"/>
            <a:ext cx="48308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hlinkClick r:id="rId2"/>
              </a:rPr>
              <a:t>https://www.youtube.com/watch?v=7_LPdttKXPc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60227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457987" y="3244334"/>
            <a:ext cx="32760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 smtClean="0">
                <a:hlinkClick r:id="rId2"/>
              </a:rPr>
              <a:t>http://submarinecablemap.com/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1937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9367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9741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359" y="1742957"/>
            <a:ext cx="6829283" cy="4457165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4376382" y="549157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smtClean="0"/>
              <a:t>BROWSERS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35666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it-IT" sz="4800" dirty="0" smtClean="0"/>
              <a:t> URL BAR </a:t>
            </a:r>
          </a:p>
          <a:p>
            <a:pPr marL="0" indent="0" algn="ctr">
              <a:buNone/>
            </a:pPr>
            <a:r>
              <a:rPr lang="it-IT" sz="4800" dirty="0" smtClean="0"/>
              <a:t> SEARCH BAR</a:t>
            </a:r>
            <a:endParaRPr lang="it-IT" sz="4800" dirty="0"/>
          </a:p>
        </p:txBody>
      </p:sp>
    </p:spTree>
    <p:extLst>
      <p:ext uri="{BB962C8B-B14F-4D97-AF65-F5344CB8AC3E}">
        <p14:creationId xmlns:p14="http://schemas.microsoft.com/office/powerpoint/2010/main" val="3609625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5" y="205962"/>
            <a:ext cx="12181495" cy="64677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5534" y="286603"/>
            <a:ext cx="7560860" cy="436728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ctangle 3"/>
          <p:cNvSpPr/>
          <p:nvPr/>
        </p:nvSpPr>
        <p:spPr>
          <a:xfrm>
            <a:off x="1421641" y="803972"/>
            <a:ext cx="5074693" cy="465270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9434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983" y="0"/>
            <a:ext cx="11494008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07223" y="3429000"/>
            <a:ext cx="6469038" cy="602773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ctangle 3"/>
          <p:cNvSpPr/>
          <p:nvPr/>
        </p:nvSpPr>
        <p:spPr>
          <a:xfrm>
            <a:off x="589129" y="220637"/>
            <a:ext cx="6469038" cy="436729"/>
          </a:xfrm>
          <a:prstGeom prst="rect">
            <a:avLst/>
          </a:prstGeom>
          <a:noFill/>
          <a:ln w="57150">
            <a:solidFill>
              <a:srgbClr val="66F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4107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133</Words>
  <Application>Microsoft Macintosh PowerPoint</Application>
  <PresentationFormat>Custom</PresentationFormat>
  <Paragraphs>19</Paragraphs>
  <Slides>14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COME FUNZIONA INTERNET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CHE COS’E’ UN LINK?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COME FUNZIONA INTERNET</dc:title>
  <dc:creator>Puppi, Martina</dc:creator>
  <cp:lastModifiedBy>Martina Puppi</cp:lastModifiedBy>
  <cp:revision>11</cp:revision>
  <dcterms:created xsi:type="dcterms:W3CDTF">2017-03-19T16:39:26Z</dcterms:created>
  <dcterms:modified xsi:type="dcterms:W3CDTF">2018-04-01T17:48:02Z</dcterms:modified>
</cp:coreProperties>
</file>

<file path=docProps/thumbnail.jpeg>
</file>